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300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Inconsolata" panose="020B0604020202020204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seok Kim" initials="MK" lastIdx="2" clrIdx="0">
    <p:extLst>
      <p:ext uri="{19B8F6BF-5375-455C-9EA6-DF929625EA0E}">
        <p15:presenceInfo xmlns:p15="http://schemas.microsoft.com/office/powerpoint/2012/main" userId="834d3e916555f2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894"/>
    <a:srgbClr val="FF9898"/>
    <a:srgbClr val="528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6" autoAdjust="0"/>
    <p:restoredTop sz="75066" autoAdjust="0"/>
  </p:normalViewPr>
  <p:slideViewPr>
    <p:cSldViewPr snapToGrid="0">
      <p:cViewPr>
        <p:scale>
          <a:sx n="66" d="100"/>
          <a:sy n="66" d="100"/>
        </p:scale>
        <p:origin x="973" y="4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E1F3F-BC27-490F-BC2D-C790C2C94EB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75E2C-613E-41E5-9BF3-A359494C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0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see, the discharging water is composed of diversely colored water, and the transit time distribution is very complicated and time-varying.</a:t>
            </a:r>
          </a:p>
          <a:p>
            <a:r>
              <a:rPr lang="en-US" dirty="0"/>
              <a:t>And it makes parameterizing the transit time distribution very difficult.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43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EC5D-9B14-4312-8A61-7A660BF92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20D4-CE03-4A76-9F1E-20321C479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EF21C-479A-4EC9-B26F-75E3D680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817C-BCF1-4D0A-B394-2F9C6D12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5761D-D603-43D0-B316-D176ED2E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63A8-1B2E-4E36-8D46-7D3DB5D3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C29F6-C1DF-4334-8D76-1C13536C0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A0474-B190-4DB3-9D63-E561250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21C4-7E8B-4B74-A550-1CCBCC84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A16BC-6B4A-4A88-A99B-6235477D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4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43485-87A5-4E83-9A99-EB872F92F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E681A-3ACD-4585-B070-8CFB2AD79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B1826-0CB7-4B43-9D0E-9CCB1EFE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529DD-9F9C-4356-8609-5CBAA540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68C59-9466-483F-BADF-C4FD8C6E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66B3-C8CB-4891-9561-B5C2C676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21D6-CB76-4982-9641-D9213E29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67DED-18D8-4BF1-9F5F-0391EE61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01D-7484-46E5-9AEA-46EBE47F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5DC9-A5F5-4203-B7A9-29043F3D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7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9DF8-4C64-43CD-A048-525A025E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5F993-348D-4D64-9233-11803A56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E828-A3A4-4B88-8028-198981E5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8960D-FAB3-453F-986F-853171ED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38C56-39A1-48C2-90F4-C67A1426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2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1D17-E6A1-4364-A5F3-80BA10A4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2EB0-12AE-4982-9C4A-2F0036448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B42BC-F8B5-4ABF-8E88-4FAEDE0D5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E6B64-7182-42FA-8B8E-B27AA088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2560D-AE1E-438D-AC5A-3777A9D0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7D677-15A2-4C87-9490-1E5D68C50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0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1A8C-A153-4D1D-971F-EDB45C6F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354CB-8857-46AA-A553-5BAC83E60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A3E3E-4FC2-497C-8BC5-B72779D0F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BF1AC-4565-412F-B312-37C61C0FE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C530D-EE32-4628-9451-2AD209943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988EE-0025-400D-93F0-558EC9D3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2AAD-A86E-44FF-9B0F-58E59281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358A8-86B2-4C97-B36A-5594D420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4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9464-0378-41A8-94E8-6407EB78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A6996-6BC8-467E-859E-8BD7F730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6A68E-F7D5-4E59-9C30-C75AB18F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6DE47-3254-4082-9458-70E72E33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EE67B-3B29-4D4C-A8DA-3CC0FDBA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E2D25-246E-449C-BCF2-3A5F17E3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6A43-7A9A-4C94-AC77-1452BB09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1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D434-9177-4EDE-BC5B-42A2BC2E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82741-4A7A-4213-8D79-CCB3395DC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8B0B7-4A5A-432D-A8F1-5E81A164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5D354-F4F1-4C56-8AE7-BC2D664D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5BAF-87B3-4A0C-877C-F471EC77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71D18-294E-48E4-9005-A52655E6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9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B1EF-42FE-4C26-AF8D-A95360F4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7C6FD-030D-4E16-820A-5E78F76D2E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4DD04-845B-42FA-96EE-7956788C0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927E6-E287-4849-8876-19B5656A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D6E8B-C877-4994-B873-DA8DF383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97848-37B6-46D5-BF10-30CCDCD9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A59B0-94DF-4307-90D1-65D65120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B9DC6-A1D3-4114-AC5B-467D295F6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BEEFA-6CED-4D96-817A-E274069C4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3FC57-7824-4A12-BD63-0F48EF43B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2B73A-E5C8-49C4-B10A-8D64B0B70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9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gif"/><Relationship Id="rId3" Type="http://schemas.openxmlformats.org/officeDocument/2006/relationships/image" Target="../media/image1.gif"/><Relationship Id="rId7" Type="http://schemas.openxmlformats.org/officeDocument/2006/relationships/image" Target="../media/image24.emf"/><Relationship Id="rId12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gif"/><Relationship Id="rId10" Type="http://schemas.openxmlformats.org/officeDocument/2006/relationships/image" Target="../media/image4.gif"/><Relationship Id="rId4" Type="http://schemas.openxmlformats.org/officeDocument/2006/relationships/customXml" Target="../ink/ink1.xml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09512B2F-C20D-452A-A59A-C35C59CCA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5732" r="8608" b="10632"/>
          <a:stretch>
            <a:fillRect/>
          </a:stretch>
        </p:blipFill>
        <p:spPr>
          <a:xfrm>
            <a:off x="443776" y="2035974"/>
            <a:ext cx="5848942" cy="2098950"/>
          </a:xfrm>
          <a:custGeom>
            <a:avLst/>
            <a:gdLst>
              <a:gd name="connsiteX0" fmla="*/ 0 w 5913538"/>
              <a:gd name="connsiteY0" fmla="*/ 0 h 2188799"/>
              <a:gd name="connsiteX1" fmla="*/ 5913538 w 5913538"/>
              <a:gd name="connsiteY1" fmla="*/ 0 h 2188799"/>
              <a:gd name="connsiteX2" fmla="*/ 5913538 w 5913538"/>
              <a:gd name="connsiteY2" fmla="*/ 2188799 h 2188799"/>
              <a:gd name="connsiteX3" fmla="*/ 0 w 5913538"/>
              <a:gd name="connsiteY3" fmla="*/ 2188799 h 21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538" h="2188799">
                <a:moveTo>
                  <a:pt x="0" y="0"/>
                </a:moveTo>
                <a:lnTo>
                  <a:pt x="5913538" y="0"/>
                </a:lnTo>
                <a:lnTo>
                  <a:pt x="5913538" y="2188799"/>
                </a:lnTo>
                <a:lnTo>
                  <a:pt x="0" y="218879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A4F129-8FFD-4620-8A69-B36ACD555203}"/>
              </a:ext>
            </a:extLst>
          </p:cNvPr>
          <p:cNvGrpSpPr/>
          <p:nvPr/>
        </p:nvGrpSpPr>
        <p:grpSpPr>
          <a:xfrm>
            <a:off x="426401" y="4482955"/>
            <a:ext cx="4646847" cy="2239300"/>
            <a:chOff x="458553" y="1824399"/>
            <a:chExt cx="8714544" cy="4199509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B19000-2FB1-4B59-80B0-911B11BA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8821"/>
            <a:stretch/>
          </p:blipFill>
          <p:spPr>
            <a:xfrm>
              <a:off x="458553" y="3131121"/>
              <a:ext cx="5006340" cy="283310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C966FE8-733F-48F2-AE4C-7C70F8D68073}"/>
                </a:ext>
              </a:extLst>
            </p:cNvPr>
            <p:cNvSpPr/>
            <p:nvPr/>
          </p:nvSpPr>
          <p:spPr>
            <a:xfrm flipH="1" flipV="1">
              <a:off x="2686690" y="3535033"/>
              <a:ext cx="4553817" cy="1750865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0AA7F2B-9158-463E-899D-9A9B90D92A0A}"/>
                </a:ext>
              </a:extLst>
            </p:cNvPr>
            <p:cNvSpPr/>
            <p:nvPr/>
          </p:nvSpPr>
          <p:spPr>
            <a:xfrm flipH="1" flipV="1">
              <a:off x="1629297" y="2643104"/>
              <a:ext cx="6666614" cy="2870790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AB4687D-234B-48CB-9406-17AACFCCC6D4}"/>
                </a:ext>
              </a:extLst>
            </p:cNvPr>
            <p:cNvSpPr/>
            <p:nvPr/>
          </p:nvSpPr>
          <p:spPr>
            <a:xfrm flipH="1" flipV="1">
              <a:off x="745023" y="1824399"/>
              <a:ext cx="8428074" cy="3989552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EF29E3-7FC3-47F2-A8DC-8D677CADFF86}"/>
                </a:ext>
              </a:extLst>
            </p:cNvPr>
            <p:cNvSpPr/>
            <p:nvPr/>
          </p:nvSpPr>
          <p:spPr>
            <a:xfrm flipH="1" flipV="1">
              <a:off x="3614912" y="4083816"/>
              <a:ext cx="3835709" cy="1057018"/>
            </a:xfrm>
            <a:prstGeom prst="arc">
              <a:avLst>
                <a:gd name="adj1" fmla="val 19167204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51DDB8-8DF2-4FAF-B465-84247AD4BB35}"/>
                </a:ext>
              </a:extLst>
            </p:cNvPr>
            <p:cNvSpPr/>
            <p:nvPr/>
          </p:nvSpPr>
          <p:spPr>
            <a:xfrm>
              <a:off x="591727" y="1844431"/>
              <a:ext cx="4336745" cy="1282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F91655-1920-476C-8960-370768C7023F}"/>
                </a:ext>
              </a:extLst>
            </p:cNvPr>
            <p:cNvSpPr/>
            <p:nvPr/>
          </p:nvSpPr>
          <p:spPr>
            <a:xfrm>
              <a:off x="4853138" y="243366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9C6961-069A-4F7C-87CE-A2C5BAD6571D}"/>
                </a:ext>
              </a:extLst>
            </p:cNvPr>
            <p:cNvSpPr/>
            <p:nvPr/>
          </p:nvSpPr>
          <p:spPr>
            <a:xfrm>
              <a:off x="2590458" y="244200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0E2281-645D-4E00-8C3C-CBAE0D513C47}"/>
                </a:ext>
              </a:extLst>
            </p:cNvPr>
            <p:cNvCxnSpPr>
              <a:cxnSpLocks/>
              <a:stCxn id="55" idx="6"/>
              <a:endCxn id="54" idx="2"/>
            </p:cNvCxnSpPr>
            <p:nvPr/>
          </p:nvCxnSpPr>
          <p:spPr>
            <a:xfrm flipV="1">
              <a:off x="2741126" y="2503800"/>
              <a:ext cx="2112012" cy="8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5C9019-2192-4B13-A26D-0F6AF66506D2}"/>
                </a:ext>
              </a:extLst>
            </p:cNvPr>
            <p:cNvSpPr/>
            <p:nvPr/>
          </p:nvSpPr>
          <p:spPr>
            <a:xfrm>
              <a:off x="2601869" y="429490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22610-629B-401F-94A3-DFA424FBD0B1}"/>
                </a:ext>
              </a:extLst>
            </p:cNvPr>
            <p:cNvSpPr/>
            <p:nvPr/>
          </p:nvSpPr>
          <p:spPr>
            <a:xfrm>
              <a:off x="4874016" y="520064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2EDDBA-EA3D-4E47-9D66-334689B1218F}"/>
                </a:ext>
              </a:extLst>
            </p:cNvPr>
            <p:cNvSpPr txBox="1"/>
            <p:nvPr/>
          </p:nvSpPr>
          <p:spPr>
            <a:xfrm>
              <a:off x="691331" y="5504433"/>
              <a:ext cx="1632858" cy="51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0000509000000000000" pitchFamily="49" charset="0"/>
                </a:rPr>
                <a:t>Hillslope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734811-15D9-4C5D-A7D4-52571EF7B208}"/>
                </a:ext>
              </a:extLst>
            </p:cNvPr>
            <p:cNvSpPr/>
            <p:nvPr/>
          </p:nvSpPr>
          <p:spPr>
            <a:xfrm>
              <a:off x="1553963" y="400836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E2630-7875-4713-83CB-B0CA99692034}"/>
                </a:ext>
              </a:extLst>
            </p:cNvPr>
            <p:cNvSpPr/>
            <p:nvPr/>
          </p:nvSpPr>
          <p:spPr>
            <a:xfrm>
              <a:off x="666149" y="3726282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4CA5C6-DAB6-45A9-B1DB-AD0BEBFB14C8}"/>
                </a:ext>
              </a:extLst>
            </p:cNvPr>
            <p:cNvSpPr/>
            <p:nvPr/>
          </p:nvSpPr>
          <p:spPr>
            <a:xfrm>
              <a:off x="3539577" y="452311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0AED25-D16B-4EF6-9892-AF9D8760C5AC}"/>
                </a:ext>
              </a:extLst>
            </p:cNvPr>
            <p:cNvSpPr/>
            <p:nvPr/>
          </p:nvSpPr>
          <p:spPr>
            <a:xfrm>
              <a:off x="4874016" y="503894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395DA6-8176-4E33-88A3-9A6C69A67F5D}"/>
                </a:ext>
              </a:extLst>
            </p:cNvPr>
            <p:cNvSpPr/>
            <p:nvPr/>
          </p:nvSpPr>
          <p:spPr>
            <a:xfrm>
              <a:off x="4874016" y="543495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AB9DDA-AA46-4D33-A673-E7F43AB8A2AE}"/>
                </a:ext>
              </a:extLst>
            </p:cNvPr>
            <p:cNvSpPr/>
            <p:nvPr/>
          </p:nvSpPr>
          <p:spPr>
            <a:xfrm>
              <a:off x="4873886" y="574277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135F38-9FA8-4E0A-A393-38B0D833A8A7}"/>
                </a:ext>
              </a:extLst>
            </p:cNvPr>
            <p:cNvSpPr/>
            <p:nvPr/>
          </p:nvSpPr>
          <p:spPr>
            <a:xfrm>
              <a:off x="3540691" y="291370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54D72F1-5D7A-4D4B-86A9-6FFA0F001498}"/>
                </a:ext>
              </a:extLst>
            </p:cNvPr>
            <p:cNvSpPr/>
            <p:nvPr/>
          </p:nvSpPr>
          <p:spPr>
            <a:xfrm>
              <a:off x="1629297" y="2692055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E6E793-3A9E-47A6-8C51-B76779B06E89}"/>
                </a:ext>
              </a:extLst>
            </p:cNvPr>
            <p:cNvSpPr/>
            <p:nvPr/>
          </p:nvSpPr>
          <p:spPr>
            <a:xfrm>
              <a:off x="741483" y="208007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1E7255C-0A8D-4103-B7F4-58EF97322431}"/>
                </a:ext>
              </a:extLst>
            </p:cNvPr>
            <p:cNvSpPr/>
            <p:nvPr/>
          </p:nvSpPr>
          <p:spPr>
            <a:xfrm>
              <a:off x="4853138" y="207528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91AEEA3-644A-427A-9320-F439D894317A}"/>
                </a:ext>
              </a:extLst>
            </p:cNvPr>
            <p:cNvSpPr/>
            <p:nvPr/>
          </p:nvSpPr>
          <p:spPr>
            <a:xfrm>
              <a:off x="4853138" y="2916293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E599-CB43-4D3D-B464-9FD37AE3BA59}"/>
                </a:ext>
              </a:extLst>
            </p:cNvPr>
            <p:cNvSpPr/>
            <p:nvPr/>
          </p:nvSpPr>
          <p:spPr>
            <a:xfrm>
              <a:off x="4853138" y="268712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4D5451-7902-4F9D-8AEB-1147AE6C64B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V="1">
              <a:off x="892151" y="2138603"/>
              <a:ext cx="3972398" cy="116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ECBC38-421F-4C31-A51D-FBC8B2C7F1CA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1779965" y="2757263"/>
              <a:ext cx="3073173" cy="49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0B46B2-4407-40D8-957E-1DD4159E16C5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3691359" y="2983839"/>
              <a:ext cx="1161779" cy="25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D5A26-7F43-498A-AB33-B7C08D4661FB}"/>
              </a:ext>
            </a:extLst>
          </p:cNvPr>
          <p:cNvCxnSpPr/>
          <p:nvPr/>
        </p:nvCxnSpPr>
        <p:spPr>
          <a:xfrm>
            <a:off x="426401" y="4136770"/>
            <a:ext cx="71012" cy="3568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76D5C3-D9E4-48D0-B38F-FFE45EB2D1F5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8EB36C-C1F4-4400-A1AA-2D0D33723352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15" name="Picture 25614">
            <a:extLst>
              <a:ext uri="{FF2B5EF4-FFF2-40B4-BE49-F238E27FC236}">
                <a16:creationId xmlns:a16="http://schemas.microsoft.com/office/drawing/2014/main" id="{445DCA80-E958-4F60-A840-9EACD095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05" y="1851817"/>
            <a:ext cx="749478" cy="2511830"/>
          </a:xfrm>
          <a:prstGeom prst="rect">
            <a:avLst/>
          </a:prstGeom>
        </p:spPr>
      </p:pic>
      <p:cxnSp>
        <p:nvCxnSpPr>
          <p:cNvPr id="25625" name="Connector: Curved 25624">
            <a:extLst>
              <a:ext uri="{FF2B5EF4-FFF2-40B4-BE49-F238E27FC236}">
                <a16:creationId xmlns:a16="http://schemas.microsoft.com/office/drawing/2014/main" id="{83F55FF4-AFB0-4933-B034-9B71DB2F39BA}"/>
              </a:ext>
            </a:extLst>
          </p:cNvPr>
          <p:cNvCxnSpPr>
            <a:cxnSpLocks/>
            <a:stCxn id="25615" idx="0"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30F24-50D0-4040-B70B-925CBBF2A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0132" r="9805" b="11992"/>
          <a:stretch>
            <a:fillRect/>
          </a:stretch>
        </p:blipFill>
        <p:spPr>
          <a:xfrm>
            <a:off x="443776" y="1011323"/>
            <a:ext cx="5848942" cy="718515"/>
          </a:xfrm>
          <a:custGeom>
            <a:avLst/>
            <a:gdLst>
              <a:gd name="connsiteX0" fmla="*/ 0 w 5755509"/>
              <a:gd name="connsiteY0" fmla="*/ 0 h 718515"/>
              <a:gd name="connsiteX1" fmla="*/ 5755509 w 5755509"/>
              <a:gd name="connsiteY1" fmla="*/ 0 h 718515"/>
              <a:gd name="connsiteX2" fmla="*/ 5755509 w 5755509"/>
              <a:gd name="connsiteY2" fmla="*/ 718515 h 718515"/>
              <a:gd name="connsiteX3" fmla="*/ 0 w 5755509"/>
              <a:gd name="connsiteY3" fmla="*/ 718515 h 7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509" h="718515">
                <a:moveTo>
                  <a:pt x="0" y="0"/>
                </a:moveTo>
                <a:lnTo>
                  <a:pt x="5755509" y="0"/>
                </a:lnTo>
                <a:lnTo>
                  <a:pt x="5755509" y="718515"/>
                </a:lnTo>
                <a:lnTo>
                  <a:pt x="0" y="71851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7DCD077-1D59-4697-8FBD-E28321F91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353" r="9563" b="12607"/>
          <a:stretch>
            <a:fillRect/>
          </a:stretch>
        </p:blipFill>
        <p:spPr>
          <a:xfrm>
            <a:off x="7752377" y="4506866"/>
            <a:ext cx="4047309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6D67E67A-AA7B-48FC-B899-B4306EEA7B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758" r="9563" b="13129"/>
          <a:stretch>
            <a:fillRect/>
          </a:stretch>
        </p:blipFill>
        <p:spPr>
          <a:xfrm>
            <a:off x="7764654" y="2035974"/>
            <a:ext cx="4047310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2FCFDFCA-0778-4772-804A-3F2612E9BE1D}"/>
              </a:ext>
            </a:extLst>
          </p:cNvPr>
          <p:cNvSpPr/>
          <p:nvPr/>
        </p:nvSpPr>
        <p:spPr>
          <a:xfrm>
            <a:off x="-85726" y="107155"/>
            <a:ext cx="5888649" cy="53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F897BA7-C61E-4F06-B229-41188B2A8DB5}"/>
              </a:ext>
            </a:extLst>
          </p:cNvPr>
          <p:cNvSpPr/>
          <p:nvPr/>
        </p:nvSpPr>
        <p:spPr>
          <a:xfrm>
            <a:off x="79512" y="157228"/>
            <a:ext cx="5801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TRANSIT TIME DISTRIBUTION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00BE17-F783-4919-849D-38CE1D908F9B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CB57C-6074-48B4-9339-2CB71A864054}"/>
              </a:ext>
            </a:extLst>
          </p:cNvPr>
          <p:cNvSpPr txBox="1"/>
          <p:nvPr/>
        </p:nvSpPr>
        <p:spPr>
          <a:xfrm>
            <a:off x="6880054" y="4200755"/>
            <a:ext cx="3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79D51F0-9D86-4A15-ACF4-76A52C9199D4}"/>
              </a:ext>
            </a:extLst>
          </p:cNvPr>
          <p:cNvSpPr/>
          <p:nvPr/>
        </p:nvSpPr>
        <p:spPr>
          <a:xfrm rot="16200000">
            <a:off x="6989834" y="2981162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Inconsolata" panose="00000509000000000000" pitchFamily="49" charset="0"/>
              </a:rPr>
              <a:t>p</a:t>
            </a:r>
            <a:r>
              <a:rPr lang="en-US" sz="1600" baseline="-10000" dirty="0" err="1">
                <a:latin typeface="Inconsolata" panose="00000509000000000000" pitchFamily="49" charset="0"/>
              </a:rPr>
              <a:t>Q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[1/day]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3411DE3-369F-452C-BCAC-F9502BDB5CDA}"/>
              </a:ext>
            </a:extLst>
          </p:cNvPr>
          <p:cNvSpPr/>
          <p:nvPr/>
        </p:nvSpPr>
        <p:spPr>
          <a:xfrm rot="16200000">
            <a:off x="6498162" y="538706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P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DD65FCF-F3CF-451D-999B-4AA3AD7AB65A}"/>
              </a:ext>
            </a:extLst>
          </p:cNvPr>
          <p:cNvSpPr/>
          <p:nvPr/>
        </p:nvSpPr>
        <p:spPr>
          <a:xfrm>
            <a:off x="7764654" y="4094240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4EB81DF-C3C3-4B5E-8894-5DCE4A14D983}"/>
              </a:ext>
            </a:extLst>
          </p:cNvPr>
          <p:cNvSpPr/>
          <p:nvPr/>
        </p:nvSpPr>
        <p:spPr>
          <a:xfrm>
            <a:off x="7721907" y="6565115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0E3D03A-69A5-4657-BD6B-E7190781E12A}"/>
              </a:ext>
            </a:extLst>
          </p:cNvPr>
          <p:cNvSpPr/>
          <p:nvPr/>
        </p:nvSpPr>
        <p:spPr>
          <a:xfrm>
            <a:off x="5418216" y="660001"/>
            <a:ext cx="1380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Rainfall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4A156D3-2F97-4BCB-859A-CE0D17F22A2F}"/>
              </a:ext>
            </a:extLst>
          </p:cNvPr>
          <p:cNvSpPr/>
          <p:nvPr/>
        </p:nvSpPr>
        <p:spPr>
          <a:xfrm>
            <a:off x="3331598" y="1734755"/>
            <a:ext cx="3897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hillslope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D20737A-1814-473F-80C4-0144E5A8FE46}"/>
              </a:ext>
            </a:extLst>
          </p:cNvPr>
          <p:cNvSpPr/>
          <p:nvPr/>
        </p:nvSpPr>
        <p:spPr>
          <a:xfrm>
            <a:off x="6119051" y="4369193"/>
            <a:ext cx="145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discharge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B47130F2-4CAC-4B83-BD48-CACC14EAACC8}"/>
              </a:ext>
            </a:extLst>
          </p:cNvPr>
          <p:cNvCxnSpPr/>
          <p:nvPr/>
        </p:nvCxnSpPr>
        <p:spPr>
          <a:xfrm flipV="1">
            <a:off x="6534141" y="4138832"/>
            <a:ext cx="238538" cy="26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7B3ADCE-082E-4973-A5AE-E735E67C2720}"/>
              </a:ext>
            </a:extLst>
          </p:cNvPr>
          <p:cNvSpPr/>
          <p:nvPr/>
        </p:nvSpPr>
        <p:spPr>
          <a:xfrm>
            <a:off x="8736492" y="2073309"/>
            <a:ext cx="3384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Transit time frequency of 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water particles in discharge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= Transit time distribution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59E284E-1E7B-42D7-9A14-DDC6FC386665}"/>
              </a:ext>
            </a:extLst>
          </p:cNvPr>
          <p:cNvSpPr/>
          <p:nvPr/>
        </p:nvSpPr>
        <p:spPr>
          <a:xfrm>
            <a:off x="9076179" y="5993570"/>
            <a:ext cx="3384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Cumulative 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transit time distribution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5EFABC-22C7-43FE-9B5C-0925BA917F21}"/>
              </a:ext>
            </a:extLst>
          </p:cNvPr>
          <p:cNvCxnSpPr/>
          <p:nvPr/>
        </p:nvCxnSpPr>
        <p:spPr>
          <a:xfrm flipV="1">
            <a:off x="3163986" y="4138832"/>
            <a:ext cx="3608693" cy="211631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18817</TotalTime>
  <Words>84</Words>
  <Application>Microsoft Office PowerPoint</Application>
  <PresentationFormat>Widescreen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Inconsolata</vt:lpstr>
      <vt:lpstr>Arial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Minseok Kim</dc:creator>
  <cp:lastModifiedBy>Minseok Kim</cp:lastModifiedBy>
  <cp:revision>688</cp:revision>
  <dcterms:created xsi:type="dcterms:W3CDTF">2017-12-04T15:06:11Z</dcterms:created>
  <dcterms:modified xsi:type="dcterms:W3CDTF">2020-11-16T05:57:09Z</dcterms:modified>
</cp:coreProperties>
</file>